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5" r:id="rId2"/>
    <p:sldId id="267" r:id="rId3"/>
    <p:sldId id="274" r:id="rId4"/>
    <p:sldId id="266" r:id="rId5"/>
    <p:sldId id="259" r:id="rId6"/>
    <p:sldId id="260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64FC7-F5D3-4B81-B17E-B1A16387CE69}" type="datetimeFigureOut">
              <a:rPr lang="en-US" smtClean="0"/>
              <a:t>11/5/2013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3F488-6856-44FA-AE77-C72123B17E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292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28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83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242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47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81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019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02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56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40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494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1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82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8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DDE9EC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DE9E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61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2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4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6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0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1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65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11/5/2013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>
                <a:solidFill>
                  <a:srgbClr val="464653">
                    <a:shade val="9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64653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144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161" y="2263254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Arrays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9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397" y="52172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Indexing Thru a Matrix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6978" y="1965278"/>
            <a:ext cx="1065890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script that will sum up all the positive and negative entries in a matrix of integers.  Create the matrix within your script using the randi function: </a:t>
            </a: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 = randi([-5 5] , [3  4])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example:</a:t>
            </a:r>
          </a:p>
          <a:p>
            <a:endParaRPr lang="en-US" sz="2000" dirty="0" smtClean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 = 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5    -2     0     5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3     0     2    -5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3     2    -3    -1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Positive Sum is:  20  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Negative Sum is:  -11 </a:t>
            </a:r>
          </a:p>
        </p:txBody>
      </p:sp>
    </p:spTree>
    <p:extLst>
      <p:ext uri="{BB962C8B-B14F-4D97-AF65-F5344CB8AC3E}">
        <p14:creationId xmlns:p14="http://schemas.microsoft.com/office/powerpoint/2010/main" val="2699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671" y="2121954"/>
            <a:ext cx="10363200" cy="1362456"/>
          </a:xfrm>
        </p:spPr>
        <p:txBody>
          <a:bodyPr/>
          <a:lstStyle/>
          <a:p>
            <a:pPr algn="ctr"/>
            <a:r>
              <a:rPr lang="en-US" dirty="0" smtClean="0"/>
              <a:t>Timing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215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0921"/>
            <a:ext cx="109728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Using Tic/Toc Commands for Timing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68880"/>
            <a:ext cx="109728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Write a script that tests how long our code takes to find the number and location of all the 7s in a very large vector (say 10,000 entries).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the same script, see how long MATLAB takes using the 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find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command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Location = find(Vector == 7);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41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0804" y="166879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Review of Indexing into Vectors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54" y="1309879"/>
            <a:ext cx="11027392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random vector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  &gt;&gt; Vector = randn(1,8)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pull out the following?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6 thru 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2,4,6,8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2, 3, 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these commands do?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Vector(12)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Vector(end)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Vector(end + 1) = 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Vector(end)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Vector(end) = ‘’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Vector(end+1: end + 3) = [ 73  87  42]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Vector(3) = ‘’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9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861" y="3715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Review of Indexing into Matrices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7798" y="1896733"/>
            <a:ext cx="1102739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random matrix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  &gt;&gt; Matrix = randn(5,4)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pull out the following?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in row 3 and column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that are in Rows 3 &amp; 4 and in Columns 1 &amp;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these commands do?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Matrix(6,4)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Matrix(1,3) = ‘’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Matrix(1,:) = ‘’</a:t>
            </a:r>
          </a:p>
        </p:txBody>
      </p:sp>
    </p:spTree>
    <p:extLst>
      <p:ext uri="{BB962C8B-B14F-4D97-AF65-F5344CB8AC3E}">
        <p14:creationId xmlns:p14="http://schemas.microsoft.com/office/powerpoint/2010/main" val="376797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875" y="58996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Re-Visit Bank Balance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83" y="1835198"/>
            <a:ext cx="8702936" cy="4743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0" y="2781869"/>
            <a:ext cx="304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C00FF"/>
                </a:solidFill>
              </a:rPr>
              <a:t>How can we avoid over-writing our Balance each time so we can track and plot the monthly balance?</a:t>
            </a:r>
          </a:p>
          <a:p>
            <a:endParaRPr lang="en-US" sz="2000" dirty="0">
              <a:solidFill>
                <a:srgbClr val="CC00FF"/>
              </a:solidFill>
            </a:endParaRPr>
          </a:p>
          <a:p>
            <a:r>
              <a:rPr lang="en-US" sz="2000" dirty="0" smtClean="0">
                <a:solidFill>
                  <a:srgbClr val="CC00FF"/>
                </a:solidFill>
              </a:rPr>
              <a:t>Turn Balance into a vector instead of a single value.</a:t>
            </a:r>
            <a:endParaRPr lang="en-US" sz="2000" dirty="0">
              <a:solidFill>
                <a:srgbClr val="CC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0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0" y="29374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Re-Visit Bank Balance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593" y="1436745"/>
            <a:ext cx="8863013" cy="535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4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Re-Visit Bank Balance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9800" y="1771472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9FB8CD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Your final balance is: $78461.23  </a:t>
            </a:r>
          </a:p>
          <a:p>
            <a:r>
              <a:rPr lang="en-US" sz="2000" dirty="0">
                <a:solidFill>
                  <a:srgbClr val="9FB8CD">
                    <a:lumMod val="50000"/>
                  </a:srgbClr>
                </a:solidFill>
                <a:latin typeface="Courier New" pitchFamily="49" charset="0"/>
                <a:cs typeface="Courier New" pitchFamily="49" charset="0"/>
              </a:rPr>
              <a:t>Your total contributions are: $60500.00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05800" y="3368722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C00FF"/>
                </a:solidFill>
              </a:rPr>
              <a:t>Linear contributions result in a balance which grows exponentially!  </a:t>
            </a:r>
          </a:p>
          <a:p>
            <a:endParaRPr lang="en-US" sz="2000" dirty="0">
              <a:solidFill>
                <a:srgbClr val="CC00FF"/>
              </a:solidFill>
            </a:endParaRPr>
          </a:p>
          <a:p>
            <a:r>
              <a:rPr lang="en-US" sz="2000" dirty="0">
                <a:solidFill>
                  <a:srgbClr val="CC00FF"/>
                </a:solidFill>
              </a:rPr>
              <a:t>The benefit of saving/investing early!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148" y="2574430"/>
            <a:ext cx="5557697" cy="417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044" y="767381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Indexing Thru a Vector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2388" y="2524836"/>
            <a:ext cx="106589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script that will count and display how many 7s there are in a vector.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user how long the vector should be:</a:t>
            </a:r>
          </a:p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 = input(‘How many entries in the vector? ‘);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the vector within your script using the randi function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Vector = randi([4 10] , [1  N]) 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sure to test the script for some smaller vectors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26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044" y="767381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Indexing Thru a Vector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1814" y="2579427"/>
            <a:ext cx="106589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Modify the previous script so it will also display the location of all of the 7s in a vector called location.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example: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Vector = [ 7  4  10  6  7  9  7 ]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 Location = [1  5  7] </a:t>
            </a:r>
          </a:p>
          <a:p>
            <a:endParaRPr lang="en-US" sz="24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Good way to check this:  Vector(Location) should produce a vector of 7s the same size as your count of 7s!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01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3511" y="24876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Indexing Thru a Matrix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148" y="1542197"/>
            <a:ext cx="106589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script that will count and display how many 7s there are in a matrix and will display the row and column location of each 7.  Create the matrix within your script using the randi function:   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 = randi([4 10] , [6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]) 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example:</a:t>
            </a:r>
          </a:p>
          <a:p>
            <a:endParaRPr 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Matrix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		10    8 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4    10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10    8 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5     4     4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10    9 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6     6     4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8 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5     7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10    6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6     9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8 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5     6     9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7s in the matrix is:  2  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7s are located in rows/cols:  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1     5</a:t>
            </a:r>
          </a:p>
          <a:p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4     5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000" dirty="0">
              <a:solidFill>
                <a:schemeClr val="tx2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9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479</Words>
  <Application>Microsoft Office PowerPoint</Application>
  <PresentationFormat>Widescreen</PresentationFormat>
  <Paragraphs>111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Courier New</vt:lpstr>
      <vt:lpstr>Wingdings 2</vt:lpstr>
      <vt:lpstr>Flow</vt:lpstr>
      <vt:lpstr>Arrays</vt:lpstr>
      <vt:lpstr>Review of Indexing into Vectors</vt:lpstr>
      <vt:lpstr>Review of Indexing into Matrices</vt:lpstr>
      <vt:lpstr>Re-Visit Bank Balance Example</vt:lpstr>
      <vt:lpstr>Re-Visit Bank Balance Example</vt:lpstr>
      <vt:lpstr>Re-Visit Bank Balance Example</vt:lpstr>
      <vt:lpstr>Indexing Thru a Vector</vt:lpstr>
      <vt:lpstr>Indexing Thru a Vector</vt:lpstr>
      <vt:lpstr>Indexing Thru a Matrix</vt:lpstr>
      <vt:lpstr>Indexing Thru a Matrix</vt:lpstr>
      <vt:lpstr>Timing</vt:lpstr>
      <vt:lpstr>Using Tic/Toc Commands for Timing Code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Example:  Pre-Allocating Space </dc:title>
  <dc:creator>Kathy</dc:creator>
  <cp:lastModifiedBy>Kathy</cp:lastModifiedBy>
  <cp:revision>30</cp:revision>
  <dcterms:created xsi:type="dcterms:W3CDTF">2013-11-01T16:39:16Z</dcterms:created>
  <dcterms:modified xsi:type="dcterms:W3CDTF">2013-11-05T14:58:23Z</dcterms:modified>
</cp:coreProperties>
</file>